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48" r:id="rId1"/>
  </p:sldMasterIdLst>
  <p:notesMasterIdLst>
    <p:notesMasterId r:id="rId5"/>
  </p:notesMasterIdLst>
  <p:handoutMasterIdLst>
    <p:handoutMasterId r:id="rId51"/>
  </p:handoutMasterIdLst>
  <p:sldIdLst>
    <p:sldId id="327" r:id="rId3"/>
    <p:sldId id="330" r:id="rId4"/>
    <p:sldId id="331" r:id="rId6"/>
    <p:sldId id="332" r:id="rId7"/>
    <p:sldId id="298" r:id="rId8"/>
    <p:sldId id="262" r:id="rId9"/>
    <p:sldId id="263" r:id="rId10"/>
    <p:sldId id="299" r:id="rId11"/>
    <p:sldId id="302" r:id="rId12"/>
    <p:sldId id="264" r:id="rId13"/>
    <p:sldId id="266" r:id="rId14"/>
    <p:sldId id="265" r:id="rId15"/>
    <p:sldId id="276" r:id="rId16"/>
    <p:sldId id="303" r:id="rId17"/>
    <p:sldId id="293" r:id="rId18"/>
    <p:sldId id="277" r:id="rId19"/>
    <p:sldId id="284" r:id="rId20"/>
    <p:sldId id="269" r:id="rId21"/>
    <p:sldId id="304" r:id="rId22"/>
    <p:sldId id="305" r:id="rId23"/>
    <p:sldId id="307" r:id="rId24"/>
    <p:sldId id="306" r:id="rId25"/>
    <p:sldId id="308" r:id="rId26"/>
    <p:sldId id="270" r:id="rId27"/>
    <p:sldId id="309" r:id="rId28"/>
    <p:sldId id="310" r:id="rId29"/>
    <p:sldId id="311" r:id="rId30"/>
    <p:sldId id="312" r:id="rId31"/>
    <p:sldId id="314" r:id="rId32"/>
    <p:sldId id="313" r:id="rId33"/>
    <p:sldId id="315" r:id="rId34"/>
    <p:sldId id="316" r:id="rId35"/>
    <p:sldId id="317" r:id="rId36"/>
    <p:sldId id="294" r:id="rId37"/>
    <p:sldId id="296" r:id="rId38"/>
    <p:sldId id="318" r:id="rId39"/>
    <p:sldId id="319" r:id="rId40"/>
    <p:sldId id="321" r:id="rId41"/>
    <p:sldId id="322" r:id="rId42"/>
    <p:sldId id="323" r:id="rId43"/>
    <p:sldId id="324" r:id="rId44"/>
    <p:sldId id="288" r:id="rId45"/>
    <p:sldId id="289" r:id="rId46"/>
    <p:sldId id="320" r:id="rId47"/>
    <p:sldId id="274" r:id="rId48"/>
    <p:sldId id="275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/>
  <p:cmAuthor id="3" name="Ramesh Sannareddy" initials="RS" lastIdx="7" clrIdx="2"/>
  <p:cmAuthor id="4" name="UPKAR LIDDER" initials="UL" lastIdx="2" clrIdx="3"/>
  <p:cmAuthor id="5" name="Leon Katsnelson" initials="LK" lastIdx="21" clrIdx="4"/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117" d="100"/>
          <a:sy n="117" d="100"/>
        </p:scale>
        <p:origin x="184" y="4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commentAuthors" Target="commentAuthors.xml"/><Relationship Id="rId54" Type="http://schemas.openxmlformats.org/officeDocument/2006/relationships/tableStyles" Target="tableStyles.xml"/><Relationship Id="rId53" Type="http://schemas.openxmlformats.org/officeDocument/2006/relationships/viewProps" Target="viewProps.xml"/><Relationship Id="rId52" Type="http://schemas.openxmlformats.org/officeDocument/2006/relationships/presProps" Target="presProps.xml"/><Relationship Id="rId51" Type="http://schemas.openxmlformats.org/officeDocument/2006/relationships/handoutMaster" Target="handoutMasters/handoutMaster1.xml"/><Relationship Id="rId50" Type="http://schemas.openxmlformats.org/officeDocument/2006/relationships/slide" Target="slides/slide47.xml"/><Relationship Id="rId5" Type="http://schemas.openxmlformats.org/officeDocument/2006/relationships/notesMaster" Target="notesMasters/notesMaster1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true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true" noRot="true" noChangeAspect="true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true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true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true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2" name="Footer Placeholder 1"/>
          <p:cNvSpPr>
            <a:spLocks noGrp="true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true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true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true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true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true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true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true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true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true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true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true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true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true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true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true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true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true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true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jpe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jpe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true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true"/>
          <p:nvPr/>
        </p:nvSpPr>
        <p:spPr>
          <a:xfrm>
            <a:off x="888546" y="4568734"/>
            <a:ext cx="2514600" cy="6451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" alt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Meet Pandya</a:t>
            </a:r>
            <a:endParaRPr lang="en-US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" alt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02/05/2022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true"/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7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true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true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true"/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9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Content Placeholder 2"/>
          <p:cNvSpPr>
            <a:spLocks noGrp="true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0" name="Content Placeholder 2"/>
          <p:cNvSpPr txBox="true"/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true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true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2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true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true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19" name="Title 1"/>
          <p:cNvSpPr txBox="true"/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/>
          <p:cNvSpPr txBox="true"/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true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true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true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3"/>
          <p:cNvSpPr>
            <a:spLocks noGrp="true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true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true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true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2" name="TextBox 1"/>
          <p:cNvSpPr txBox="true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 dirty="0"/>
          </a:p>
        </p:txBody>
      </p:sp>
      <p:sp>
        <p:nvSpPr>
          <p:cNvPr id="7" name="Content Placeholder 2"/>
          <p:cNvSpPr txBox="true"/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sz="8800" dirty="0">
              <a:solidFill>
                <a:srgbClr val="0B49CB"/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5" name="Content Placeholder 4"/>
          <p:cNvSpPr>
            <a:spLocks noGrp="true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/>
          <p:cNvSpPr>
            <a:spLocks noGrp="true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/>
          </a:p>
          <a:p>
            <a:endParaRPr lang="en-US"/>
          </a:p>
        </p:txBody>
      </p:sp>
      <p:sp>
        <p:nvSpPr>
          <p:cNvPr id="4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</a:fld>
            <a:endParaRPr lang="en-US"/>
          </a:p>
        </p:txBody>
      </p:sp>
      <p:sp>
        <p:nvSpPr>
          <p:cNvPr id="3" name="Text Placeholder 2"/>
          <p:cNvSpPr>
            <a:spLocks noGrp="true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/>
          <p:cNvSpPr txBox="true"/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/>
          <p:cNvSpPr txBox="true"/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/>
          <p:cNvSpPr txBox="true"/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8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8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8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8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8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8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7678</Words>
  <Application>WPS Presentation</Application>
  <PresentationFormat>Widescreen</PresentationFormat>
  <Paragraphs>379</Paragraphs>
  <Slides>47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47</vt:i4>
      </vt:variant>
    </vt:vector>
  </HeadingPairs>
  <TitlesOfParts>
    <vt:vector size="67" baseType="lpstr">
      <vt:lpstr>Arial</vt:lpstr>
      <vt:lpstr>SimSun</vt:lpstr>
      <vt:lpstr>Wingdings</vt:lpstr>
      <vt:lpstr>Abadi</vt:lpstr>
      <vt:lpstr>Arimo for Powerline</vt:lpstr>
      <vt:lpstr>DejaVu Sans</vt:lpstr>
      <vt:lpstr>IBM Plex Mono SemiBold</vt:lpstr>
      <vt:lpstr>Hack</vt:lpstr>
      <vt:lpstr>Abadi</vt:lpstr>
      <vt:lpstr>PakType Naskh Basic</vt:lpstr>
      <vt:lpstr>SF Pro</vt:lpstr>
      <vt:lpstr>Arial</vt:lpstr>
      <vt:lpstr>IBM Plex Mono Text</vt:lpstr>
      <vt:lpstr>Calibri</vt:lpstr>
      <vt:lpstr>微软雅黑</vt:lpstr>
      <vt:lpstr>AR PL UMing CN</vt:lpstr>
      <vt:lpstr>Arial Unicode MS</vt:lpstr>
      <vt:lpstr>Calibri Light</vt:lpstr>
      <vt:lpstr>OpenSymbol</vt:lpstr>
      <vt:lpstr>Custom Design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meetp</cp:lastModifiedBy>
  <cp:revision>200</cp:revision>
  <dcterms:created xsi:type="dcterms:W3CDTF">2022-05-02T06:30:02Z</dcterms:created>
  <dcterms:modified xsi:type="dcterms:W3CDTF">2022-05-02T06:30:02Z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KSOProductBuildVer">
    <vt:lpwstr>1033-11.1.0.9662</vt:lpwstr>
  </property>
</Properties>
</file>